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3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0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99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7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4779"/>
            <a:ext cx="2628215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4778"/>
            <a:ext cx="7732286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6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9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7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3" y="1845734"/>
            <a:ext cx="4936474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7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4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3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8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1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5074920"/>
            <a:ext cx="10110630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3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2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88826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11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396"/>
            <a:ext cx="7772400" cy="1470025"/>
          </a:xfrm>
        </p:spPr>
        <p:txBody>
          <a:bodyPr>
            <a:normAutofit fontScale="90000"/>
          </a:bodyPr>
          <a:lstStyle/>
          <a:p>
            <a:r>
              <a:rPr dirty="0"/>
              <a:t>Мини-CNC Плоттер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1059"/>
            <a:ext cx="6400800" cy="175260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Проект в рамках курса 'Практикум цифрового производства'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B4382-F70D-4A73-8E53-7FDC28D675E6}"/>
              </a:ext>
            </a:extLst>
          </p:cNvPr>
          <p:cNvSpPr txBox="1"/>
          <p:nvPr/>
        </p:nvSpPr>
        <p:spPr>
          <a:xfrm>
            <a:off x="8780606" y="5023659"/>
            <a:ext cx="3408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В.М. Бунаев Б01-301</a:t>
            </a:r>
            <a:br>
              <a:rPr lang="ru-RU" dirty="0"/>
            </a:br>
            <a:r>
              <a:rPr lang="ru-RU" dirty="0"/>
              <a:t>Е. А. Гребнев Б01-302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МФТИ-2025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Идея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Цель:</a:t>
            </a:r>
          </a:p>
          <a:p>
            <a:r>
              <a:rPr dirty="0"/>
              <a:t>Создание компактного и недорогого ЧПУ-</a:t>
            </a:r>
            <a:r>
              <a:rPr lang="ru-RU" dirty="0"/>
              <a:t>плоттера</a:t>
            </a:r>
            <a:r>
              <a:rPr dirty="0"/>
              <a:t>.</a:t>
            </a:r>
          </a:p>
          <a:p>
            <a:endParaRPr dirty="0"/>
          </a:p>
          <a:p>
            <a:r>
              <a:rPr dirty="0"/>
              <a:t>Задачи:</a:t>
            </a:r>
          </a:p>
          <a:p>
            <a:r>
              <a:rPr dirty="0"/>
              <a:t>- Разработка конструкции</a:t>
            </a:r>
          </a:p>
          <a:p>
            <a:r>
              <a:rPr dirty="0"/>
              <a:t>- Сборка механики</a:t>
            </a:r>
          </a:p>
          <a:p>
            <a:r>
              <a:rPr dirty="0"/>
              <a:t>- Программирование</a:t>
            </a:r>
          </a:p>
          <a:p>
            <a:r>
              <a:rPr dirty="0"/>
              <a:t>- Тестирование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5C52E9-6945-4B66-9468-3EB22D22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344" y="2237881"/>
            <a:ext cx="4694323" cy="35042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Используемые компоненты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dirty="0" err="1"/>
              <a:t>Аппаратная</a:t>
            </a:r>
            <a:r>
              <a:rPr dirty="0"/>
              <a:t> </a:t>
            </a:r>
            <a:r>
              <a:rPr dirty="0" err="1"/>
              <a:t>часть</a:t>
            </a:r>
            <a:r>
              <a:rPr dirty="0"/>
              <a:t>:</a:t>
            </a:r>
          </a:p>
          <a:p>
            <a:r>
              <a:rPr dirty="0"/>
              <a:t>- Arduino Uno</a:t>
            </a:r>
          </a:p>
          <a:p>
            <a:r>
              <a:rPr dirty="0"/>
              <a:t>- 2x </a:t>
            </a:r>
            <a:r>
              <a:rPr dirty="0" err="1"/>
              <a:t>шаговых</a:t>
            </a:r>
            <a:r>
              <a:rPr dirty="0"/>
              <a:t> </a:t>
            </a:r>
            <a:r>
              <a:rPr dirty="0" err="1"/>
              <a:t>двигателя</a:t>
            </a:r>
            <a:r>
              <a:rPr dirty="0"/>
              <a:t> 28BYJ-48 + ULN2003</a:t>
            </a:r>
          </a:p>
          <a:p>
            <a:r>
              <a:rPr dirty="0"/>
              <a:t>- </a:t>
            </a:r>
            <a:r>
              <a:rPr dirty="0" err="1"/>
              <a:t>Серво</a:t>
            </a:r>
            <a:r>
              <a:rPr dirty="0"/>
              <a:t> SG90</a:t>
            </a:r>
          </a:p>
          <a:p>
            <a:r>
              <a:rPr dirty="0"/>
              <a:t>- </a:t>
            </a:r>
            <a:r>
              <a:rPr dirty="0" err="1"/>
              <a:t>Направляющие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DVD-</a:t>
            </a:r>
            <a:r>
              <a:rPr dirty="0" err="1"/>
              <a:t>приводов</a:t>
            </a:r>
            <a:endParaRPr dirty="0"/>
          </a:p>
          <a:p>
            <a:r>
              <a:rPr dirty="0"/>
              <a:t>- </a:t>
            </a:r>
            <a:r>
              <a:rPr dirty="0" err="1"/>
              <a:t>Каркас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фанеры</a:t>
            </a:r>
            <a:endParaRPr dirty="0"/>
          </a:p>
          <a:p>
            <a:endParaRPr dirty="0"/>
          </a:p>
          <a:p>
            <a:r>
              <a:rPr dirty="0"/>
              <a:t>ПО:</a:t>
            </a:r>
          </a:p>
          <a:p>
            <a:r>
              <a:rPr dirty="0"/>
              <a:t>- Arduino IDE</a:t>
            </a:r>
          </a:p>
          <a:p>
            <a:r>
              <a:rPr dirty="0"/>
              <a:t>- G-code sender</a:t>
            </a:r>
          </a:p>
          <a:p>
            <a:r>
              <a:rPr dirty="0"/>
              <a:t>- Inkscape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18DC0A-AEF1-4203-83A9-F686881BD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99" y="2303251"/>
            <a:ext cx="5352510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Механическая</a:t>
            </a:r>
            <a:r>
              <a:rPr dirty="0"/>
              <a:t> </a:t>
            </a:r>
            <a:r>
              <a:rPr dirty="0" err="1"/>
              <a:t>сборка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</a:t>
            </a:r>
            <a:r>
              <a:rPr dirty="0" err="1"/>
              <a:t>Каркас</a:t>
            </a:r>
            <a:r>
              <a:rPr dirty="0"/>
              <a:t> </a:t>
            </a:r>
            <a:r>
              <a:rPr dirty="0" err="1"/>
              <a:t>собран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деталей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DVD-</a:t>
            </a:r>
            <a:r>
              <a:rPr dirty="0" err="1"/>
              <a:t>приводов</a:t>
            </a:r>
            <a:r>
              <a:rPr lang="ru-RU" dirty="0"/>
              <a:t>, гаек и болтов</a:t>
            </a:r>
            <a:endParaRPr dirty="0"/>
          </a:p>
          <a:p>
            <a:r>
              <a:rPr dirty="0"/>
              <a:t>- </a:t>
            </a:r>
            <a:r>
              <a:rPr dirty="0" err="1"/>
              <a:t>Движение</a:t>
            </a:r>
            <a:r>
              <a:rPr dirty="0"/>
              <a:t> по X и Y осям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шаговых</a:t>
            </a:r>
            <a:r>
              <a:rPr dirty="0"/>
              <a:t> </a:t>
            </a:r>
            <a:r>
              <a:rPr dirty="0" err="1"/>
              <a:t>моторов</a:t>
            </a:r>
            <a:r>
              <a:rPr lang="ru-RU" dirty="0"/>
              <a:t> </a:t>
            </a:r>
            <a:r>
              <a:rPr lang="en-US" dirty="0"/>
              <a:t>DVD</a:t>
            </a:r>
            <a:endParaRPr dirty="0"/>
          </a:p>
          <a:p>
            <a:r>
              <a:rPr dirty="0"/>
              <a:t>- </a:t>
            </a:r>
            <a:r>
              <a:rPr dirty="0" err="1"/>
              <a:t>Особенности</a:t>
            </a:r>
            <a:r>
              <a:rPr dirty="0"/>
              <a:t>: </a:t>
            </a:r>
            <a:r>
              <a:rPr dirty="0" err="1"/>
              <a:t>компактность</a:t>
            </a:r>
            <a:r>
              <a:rPr dirty="0"/>
              <a:t>, </a:t>
            </a:r>
            <a:r>
              <a:rPr dirty="0" err="1"/>
              <a:t>доступность</a:t>
            </a:r>
            <a:r>
              <a:rPr dirty="0"/>
              <a:t>, </a:t>
            </a:r>
            <a:r>
              <a:rPr dirty="0" err="1"/>
              <a:t>низкая</a:t>
            </a:r>
            <a:r>
              <a:rPr dirty="0"/>
              <a:t> </a:t>
            </a:r>
            <a:r>
              <a:rPr dirty="0" err="1"/>
              <a:t>стоимость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Электроника и подключение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</a:t>
            </a:r>
            <a:r>
              <a:rPr dirty="0" err="1"/>
              <a:t>Подключение</a:t>
            </a:r>
            <a:r>
              <a:rPr dirty="0"/>
              <a:t> </a:t>
            </a:r>
            <a:r>
              <a:rPr dirty="0" err="1"/>
              <a:t>двигателей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ULN2003 к Arduino</a:t>
            </a:r>
          </a:p>
          <a:p>
            <a:r>
              <a:rPr dirty="0"/>
              <a:t>- </a:t>
            </a:r>
            <a:r>
              <a:rPr dirty="0" err="1"/>
              <a:t>Серво</a:t>
            </a:r>
            <a:r>
              <a:rPr dirty="0"/>
              <a:t> </a:t>
            </a:r>
            <a:r>
              <a:rPr dirty="0" err="1"/>
              <a:t>напрямую</a:t>
            </a:r>
            <a:r>
              <a:rPr dirty="0"/>
              <a:t> к Arduino</a:t>
            </a:r>
          </a:p>
          <a:p>
            <a:r>
              <a:rPr dirty="0"/>
              <a:t>- </a:t>
            </a:r>
            <a:r>
              <a:rPr dirty="0" err="1"/>
              <a:t>Питание</a:t>
            </a:r>
            <a:r>
              <a:rPr dirty="0"/>
              <a:t> 5В</a:t>
            </a:r>
          </a:p>
          <a:p>
            <a:r>
              <a:rPr dirty="0"/>
              <a:t>- Arduino </a:t>
            </a:r>
            <a:r>
              <a:rPr dirty="0" err="1"/>
              <a:t>управляет</a:t>
            </a:r>
            <a:r>
              <a:rPr dirty="0"/>
              <a:t> </a:t>
            </a:r>
            <a:r>
              <a:rPr dirty="0" err="1"/>
              <a:t>двигателями</a:t>
            </a:r>
            <a:r>
              <a:rPr dirty="0"/>
              <a:t> по G-code-</a:t>
            </a:r>
            <a:r>
              <a:rPr dirty="0" err="1"/>
              <a:t>командам</a:t>
            </a:r>
            <a:endParaRPr dirty="0"/>
          </a:p>
        </p:txBody>
      </p:sp>
      <p:pic>
        <p:nvPicPr>
          <p:cNvPr id="3074" name="Picture 2" descr="Wiring drawing for mini CNC plotter machiNE">
            <a:extLst>
              <a:ext uri="{FF2B5EF4-FFF2-40B4-BE49-F238E27FC236}">
                <a16:creationId xmlns:a16="http://schemas.microsoft.com/office/drawing/2014/main" id="{52729CEF-363D-4E3C-B658-EE0EE7CBF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065" y="2229307"/>
            <a:ext cx="4352925" cy="32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Программная часть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</a:t>
            </a:r>
            <a:r>
              <a:rPr dirty="0" err="1"/>
              <a:t>Прошивка</a:t>
            </a:r>
            <a:r>
              <a:rPr dirty="0"/>
              <a:t> Arduino: </a:t>
            </a:r>
            <a:r>
              <a:rPr dirty="0" err="1"/>
              <a:t>управление</a:t>
            </a:r>
            <a:r>
              <a:rPr dirty="0"/>
              <a:t> </a:t>
            </a:r>
            <a:r>
              <a:rPr dirty="0" err="1"/>
              <a:t>моторами</a:t>
            </a:r>
            <a:r>
              <a:rPr dirty="0"/>
              <a:t> и </a:t>
            </a:r>
            <a:r>
              <a:rPr dirty="0" err="1"/>
              <a:t>серво</a:t>
            </a:r>
            <a:endParaRPr dirty="0"/>
          </a:p>
          <a:p>
            <a:r>
              <a:rPr dirty="0"/>
              <a:t>- G-code </a:t>
            </a:r>
            <a:r>
              <a:rPr dirty="0" err="1"/>
              <a:t>генерация</a:t>
            </a:r>
            <a:r>
              <a:rPr dirty="0"/>
              <a:t> в Inkscape</a:t>
            </a:r>
          </a:p>
          <a:p>
            <a:r>
              <a:rPr dirty="0"/>
              <a:t>- </a:t>
            </a:r>
            <a:r>
              <a:rPr dirty="0" err="1"/>
              <a:t>Отправка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Processing/CNC sender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0A3AF4-F7CC-47AA-8E51-7C50BA25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884" y="2204826"/>
            <a:ext cx="56197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Тестирование и примеры работы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Проверка перемещений по осям</a:t>
            </a:r>
          </a:p>
          <a:p>
            <a:r>
              <a:rPr dirty="0"/>
              <a:t>- Управление подъемом пера</a:t>
            </a:r>
          </a:p>
          <a:p>
            <a:r>
              <a:rPr dirty="0"/>
              <a:t>- </a:t>
            </a:r>
            <a:r>
              <a:rPr lang="ru-RU" dirty="0"/>
              <a:t>Тестирование </a:t>
            </a:r>
            <a:r>
              <a:rPr lang="ru-RU" dirty="0" err="1"/>
              <a:t>парсингом</a:t>
            </a:r>
            <a:r>
              <a:rPr lang="ru-RU" dirty="0"/>
              <a:t> </a:t>
            </a:r>
            <a:r>
              <a:rPr lang="en-US" dirty="0"/>
              <a:t>G-code</a:t>
            </a:r>
            <a:endParaRPr dirty="0"/>
          </a:p>
        </p:txBody>
      </p:sp>
      <p:pic>
        <p:nvPicPr>
          <p:cNvPr id="5" name="IMG_3642">
            <a:hlinkClick r:id="" action="ppaction://media"/>
            <a:extLst>
              <a:ext uri="{FF2B5EF4-FFF2-40B4-BE49-F238E27FC236}">
                <a16:creationId xmlns:a16="http://schemas.microsoft.com/office/drawing/2014/main" id="{FFB8FA59-84DD-43E8-85E9-0ED761133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1358" y="1845733"/>
            <a:ext cx="2263141" cy="4023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2646CA-FDF0-4357-95E1-1312A2307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538" y="1845735"/>
            <a:ext cx="2847219" cy="402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Выводы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</a:t>
            </a:r>
            <a:r>
              <a:rPr dirty="0" err="1"/>
              <a:t>Создан</a:t>
            </a:r>
            <a:r>
              <a:rPr dirty="0"/>
              <a:t> </a:t>
            </a:r>
            <a:r>
              <a:rPr lang="en-US" dirty="0"/>
              <a:t>"</a:t>
            </a:r>
            <a:r>
              <a:rPr lang="ru-RU" dirty="0"/>
              <a:t>р</a:t>
            </a:r>
            <a:r>
              <a:rPr dirty="0" err="1"/>
              <a:t>абочий</a:t>
            </a:r>
            <a:r>
              <a:rPr lang="en-US" dirty="0"/>
              <a:t>"</a:t>
            </a:r>
            <a:r>
              <a:rPr dirty="0"/>
              <a:t> </a:t>
            </a:r>
            <a:r>
              <a:rPr dirty="0" err="1"/>
              <a:t>мини</a:t>
            </a:r>
            <a:r>
              <a:rPr dirty="0"/>
              <a:t>-CNC </a:t>
            </a:r>
            <a:r>
              <a:rPr dirty="0" err="1"/>
              <a:t>плоттер</a:t>
            </a:r>
            <a:endParaRPr dirty="0"/>
          </a:p>
          <a:p>
            <a:r>
              <a:rPr dirty="0"/>
              <a:t>- </a:t>
            </a:r>
            <a:r>
              <a:rPr dirty="0" err="1"/>
              <a:t>Использованы</a:t>
            </a:r>
            <a:r>
              <a:rPr dirty="0"/>
              <a:t> </a:t>
            </a:r>
            <a:r>
              <a:rPr dirty="0" err="1"/>
              <a:t>дешёвые</a:t>
            </a:r>
            <a:r>
              <a:rPr dirty="0"/>
              <a:t> и </a:t>
            </a:r>
            <a:r>
              <a:rPr dirty="0" err="1"/>
              <a:t>переработанные</a:t>
            </a:r>
            <a:r>
              <a:rPr dirty="0"/>
              <a:t> </a:t>
            </a:r>
            <a:r>
              <a:rPr dirty="0" err="1"/>
              <a:t>материалы</a:t>
            </a:r>
            <a:endParaRPr dirty="0"/>
          </a:p>
          <a:p>
            <a:r>
              <a:rPr dirty="0"/>
              <a:t>- </a:t>
            </a:r>
            <a:r>
              <a:rPr dirty="0" err="1"/>
              <a:t>Получены</a:t>
            </a:r>
            <a:r>
              <a:rPr dirty="0"/>
              <a:t> </a:t>
            </a:r>
            <a:r>
              <a:rPr dirty="0" err="1"/>
              <a:t>практические</a:t>
            </a:r>
            <a:r>
              <a:rPr dirty="0"/>
              <a:t> </a:t>
            </a:r>
            <a:r>
              <a:rPr dirty="0" err="1"/>
              <a:t>навыки</a:t>
            </a:r>
            <a:r>
              <a:rPr dirty="0"/>
              <a:t> по </a:t>
            </a:r>
            <a:r>
              <a:rPr dirty="0" err="1"/>
              <a:t>механике</a:t>
            </a:r>
            <a:r>
              <a:rPr dirty="0"/>
              <a:t>, </a:t>
            </a:r>
            <a:r>
              <a:rPr dirty="0" err="1"/>
              <a:t>электронике</a:t>
            </a:r>
            <a:r>
              <a:rPr dirty="0"/>
              <a:t> и G-code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0FC9799-C33F-43D3-8395-FAE06459F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486" y="3200548"/>
            <a:ext cx="4085582" cy="30641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B6F1DF-005F-4802-BA0C-662C6B90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95707" y="3576308"/>
            <a:ext cx="3072487" cy="23043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DF6E3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</TotalTime>
  <Words>206</Words>
  <Application>Microsoft Office PowerPoint</Application>
  <PresentationFormat>Произвольный</PresentationFormat>
  <Paragraphs>45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Ретро</vt:lpstr>
      <vt:lpstr>Мини-CNC Плоттер</vt:lpstr>
      <vt:lpstr>Идея проекта</vt:lpstr>
      <vt:lpstr>Используемые компоненты</vt:lpstr>
      <vt:lpstr>Механическая сборка</vt:lpstr>
      <vt:lpstr>Электроника и подключение</vt:lpstr>
      <vt:lpstr>Программная часть</vt:lpstr>
      <vt:lpstr>Тестирование и примеры работы</vt:lpstr>
      <vt:lpstr>Выводы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Мини-CNC Плоттер</dc:title>
  <dc:subject/>
  <dc:creator>Viktor Bunaev</dc:creator>
  <cp:keywords/>
  <dc:description>generated using python-pptx</dc:description>
  <cp:lastModifiedBy>Viktor Bunaev</cp:lastModifiedBy>
  <cp:revision>5</cp:revision>
  <dcterms:created xsi:type="dcterms:W3CDTF">2013-01-27T09:14:16Z</dcterms:created>
  <dcterms:modified xsi:type="dcterms:W3CDTF">2025-05-22T09:31:17Z</dcterms:modified>
  <cp:category/>
</cp:coreProperties>
</file>